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4" r:id="rId1"/>
  </p:sldMasterIdLst>
  <p:sldIdLst>
    <p:sldId id="256" r:id="rId2"/>
    <p:sldId id="258" r:id="rId3"/>
    <p:sldId id="262" r:id="rId4"/>
    <p:sldId id="263" r:id="rId5"/>
    <p:sldId id="259" r:id="rId6"/>
    <p:sldId id="260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4" d="100"/>
          <a:sy n="104" d="100"/>
        </p:scale>
        <p:origin x="-826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6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63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468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39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8230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029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345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36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41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10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26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27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2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83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50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63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7B5D7-98EA-234A-BA40-6056A321DD9E}" type="datetimeFigureOut">
              <a:rPr lang="fr-FR" smtClean="0"/>
              <a:t>16/04/2019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86F383-D6F4-4A47-9865-A879060D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09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8343" y="1459461"/>
            <a:ext cx="5826719" cy="246587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LES IN-ÉGALITÉS DANS LES MÉTIERS DE LA CULTURE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4470" y="4282390"/>
            <a:ext cx="6879770" cy="1096899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 Assez parlé d’égalité, il est temps de faire des égaux » </a:t>
            </a:r>
          </a:p>
          <a:p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Jean Jaurès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232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994" y="1048764"/>
            <a:ext cx="2859092" cy="285909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8" y="5002874"/>
            <a:ext cx="2874747" cy="124856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05" y="4949990"/>
            <a:ext cx="1245407" cy="130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11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111" y="274637"/>
            <a:ext cx="6675120" cy="1710917"/>
          </a:xfrm>
        </p:spPr>
        <p:txBody>
          <a:bodyPr>
            <a:normAutofit/>
          </a:bodyPr>
          <a:lstStyle/>
          <a:p>
            <a:r>
              <a:rPr lang="fr-FR" sz="2800" dirty="0" smtClean="0"/>
              <a:t>Un engagement</a:t>
            </a:r>
            <a:br>
              <a:rPr lang="fr-FR" sz="2800" dirty="0" smtClean="0"/>
            </a:br>
            <a:r>
              <a:rPr lang="fr-FR" sz="2800" dirty="0" smtClean="0"/>
              <a:t>du Conseil départemental du GERS </a:t>
            </a:r>
            <a:br>
              <a:rPr lang="fr-FR" sz="2800" dirty="0" smtClean="0"/>
            </a:br>
            <a:r>
              <a:rPr lang="fr-FR" sz="2800" dirty="0" smtClean="0"/>
              <a:t>depuis 11 ans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635330"/>
            <a:ext cx="6783978" cy="411828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900" b="1" dirty="0" smtClean="0"/>
              <a:t>Signatures de deux chartes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900" dirty="0" smtClean="0"/>
              <a:t>Depuis 2008 : La charte de RESEAULUMENT EGALITE </a:t>
            </a:r>
            <a:endParaRPr lang="fr-FR" sz="19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900" dirty="0" smtClean="0"/>
              <a:t>Depuis 2010 : La charte européenne de l’EGALITE F/H 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900" b="1" dirty="0" smtClean="0"/>
              <a:t>Comité de pilotage du CD du GERS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900" dirty="0" smtClean="0"/>
              <a:t>Et des élu-e-s 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900" dirty="0"/>
              <a:t>	</a:t>
            </a:r>
            <a:r>
              <a:rPr lang="fr-FR" sz="1900" dirty="0" smtClean="0"/>
              <a:t>Chantal Dejean-</a:t>
            </a:r>
            <a:r>
              <a:rPr lang="fr-FR" sz="1900" dirty="0" err="1" smtClean="0"/>
              <a:t>Dupebe</a:t>
            </a:r>
            <a:r>
              <a:rPr lang="fr-FR" sz="1900" dirty="0" smtClean="0"/>
              <a:t>, Cathy </a:t>
            </a:r>
            <a:r>
              <a:rPr lang="fr-FR" sz="1900" dirty="0" err="1" smtClean="0"/>
              <a:t>Daste-Leplus</a:t>
            </a:r>
            <a:r>
              <a:rPr lang="fr-FR" sz="1900" dirty="0" smtClean="0"/>
              <a:t>,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900" dirty="0"/>
              <a:t>	</a:t>
            </a:r>
            <a:r>
              <a:rPr lang="fr-FR" sz="1900" dirty="0" smtClean="0"/>
              <a:t>Nathalie </a:t>
            </a:r>
            <a:r>
              <a:rPr lang="fr-FR" sz="1900" dirty="0" err="1" smtClean="0"/>
              <a:t>Barrouillet</a:t>
            </a:r>
            <a:r>
              <a:rPr lang="fr-FR" sz="1900" dirty="0" smtClean="0"/>
              <a:t>, Lydie Toison, Céline Salles,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900" dirty="0"/>
              <a:t>	</a:t>
            </a:r>
            <a:r>
              <a:rPr lang="fr-FR" sz="1900" dirty="0" smtClean="0"/>
              <a:t>Bernard Gendre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900" dirty="0" smtClean="0"/>
              <a:t>Avec </a:t>
            </a:r>
            <a:r>
              <a:rPr lang="fr-FR" sz="1900" dirty="0"/>
              <a:t>deux  référents EGALITE :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900" dirty="0"/>
              <a:t>Christine Piazza  et Abdellatif Benjeddour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fr-FR" sz="21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3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559699"/>
            <a:ext cx="6365967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dirty="0" smtClean="0"/>
              <a:t>Nos invitées</a:t>
            </a:r>
          </a:p>
          <a:p>
            <a:pPr marL="0" indent="0" algn="ctr">
              <a:buNone/>
            </a:pPr>
            <a:endParaRPr lang="fr-FR" dirty="0" smtClean="0"/>
          </a:p>
          <a:p>
            <a:r>
              <a:rPr lang="fr-FR" dirty="0" smtClean="0"/>
              <a:t>Martine CECILLON Ministère de la Culture, chargée de mission égalité et diversités</a:t>
            </a:r>
          </a:p>
          <a:p>
            <a:r>
              <a:rPr lang="fr-FR" dirty="0" smtClean="0"/>
              <a:t>Sophie COLLARD sociologue coordinatrice d’ARTEMISIA </a:t>
            </a:r>
          </a:p>
          <a:p>
            <a:r>
              <a:rPr lang="fr-FR" dirty="0" smtClean="0"/>
              <a:t>Marie SALVETAT comédienne metteuse en scène,           Co-Présidente Mouvement HF </a:t>
            </a:r>
          </a:p>
          <a:p>
            <a:r>
              <a:rPr lang="fr-FR" dirty="0" smtClean="0"/>
              <a:t>Maryline VAURS responsable programmation et partenariats au THEATRE du GRAND ROND Toulouse,    Co-Présidente du Mouvement HF 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70111" y="274637"/>
            <a:ext cx="6675120" cy="10926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dirty="0" smtClean="0"/>
              <a:t>Les </a:t>
            </a:r>
            <a:r>
              <a:rPr lang="fr-FR" sz="2800" dirty="0" err="1" smtClean="0"/>
              <a:t>in-égalités</a:t>
            </a:r>
            <a:r>
              <a:rPr lang="fr-FR" sz="2800" dirty="0" smtClean="0"/>
              <a:t> dans les métiers</a:t>
            </a:r>
            <a:endParaRPr lang="fr-FR" sz="2800" dirty="0"/>
          </a:p>
          <a:p>
            <a:r>
              <a:rPr lang="fr-FR" sz="2800" dirty="0" smtClean="0"/>
              <a:t>de la culture  </a:t>
            </a:r>
            <a:endParaRPr lang="fr-FR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5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111" y="1604106"/>
            <a:ext cx="7036527" cy="388077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2800" dirty="0" smtClean="0"/>
              <a:t>ARTEMISIA</a:t>
            </a:r>
          </a:p>
          <a:p>
            <a:pPr marL="0" indent="0" algn="ctr">
              <a:buNone/>
            </a:pPr>
            <a:endParaRPr lang="fr-FR" dirty="0"/>
          </a:p>
          <a:p>
            <a:r>
              <a:rPr lang="fr-FR" dirty="0" smtClean="0"/>
              <a:t>Bureau d’études et organisme de formation agréé spécialisé dans la promotion de l’égalité femmes-hommes à tous les âges</a:t>
            </a:r>
          </a:p>
          <a:p>
            <a:r>
              <a:rPr lang="fr-FR" dirty="0" smtClean="0"/>
              <a:t>Collaboration avec le CERTOP Université Toulouse Jean Jaurès 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MOUVEMENT </a:t>
            </a:r>
            <a:r>
              <a:rPr lang="fr-FR" sz="2800" dirty="0" smtClean="0"/>
              <a:t>HF </a:t>
            </a:r>
            <a:r>
              <a:rPr lang="fr-FR" sz="2800" dirty="0"/>
              <a:t>Midi </a:t>
            </a:r>
            <a:r>
              <a:rPr lang="fr-FR" sz="2800" dirty="0" smtClean="0"/>
              <a:t>Pyrénées</a:t>
            </a:r>
          </a:p>
          <a:p>
            <a:pPr marL="0" indent="0" algn="ctr">
              <a:buNone/>
            </a:pPr>
            <a:endParaRPr lang="fr-FR" sz="1900" dirty="0"/>
          </a:p>
          <a:p>
            <a:pPr marL="0" indent="0" algn="ctr">
              <a:buNone/>
            </a:pPr>
            <a:r>
              <a:rPr lang="fr-FR" dirty="0" smtClean="0"/>
              <a:t>Association qui développe des actions pour faire avancer </a:t>
            </a:r>
          </a:p>
          <a:p>
            <a:pPr marL="0" indent="0" algn="ctr">
              <a:buNone/>
            </a:pPr>
            <a:r>
              <a:rPr lang="fr-FR" dirty="0" smtClean="0"/>
              <a:t>l’égalité HF dans la culture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70111" y="274637"/>
            <a:ext cx="6675120" cy="10926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dirty="0" smtClean="0"/>
              <a:t>Les </a:t>
            </a:r>
            <a:r>
              <a:rPr lang="fr-FR" sz="2800" dirty="0" err="1" smtClean="0"/>
              <a:t>in-égalités</a:t>
            </a:r>
            <a:r>
              <a:rPr lang="fr-FR" sz="2800" dirty="0" smtClean="0"/>
              <a:t> dans les métiers</a:t>
            </a:r>
            <a:endParaRPr lang="fr-FR" sz="2800" dirty="0"/>
          </a:p>
          <a:p>
            <a:r>
              <a:rPr lang="fr-FR" sz="2800" dirty="0" smtClean="0"/>
              <a:t>de la culture  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3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629368"/>
            <a:ext cx="6347714" cy="3880773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 smtClean="0"/>
              <a:t>Martine CECILLON</a:t>
            </a:r>
          </a:p>
          <a:p>
            <a:pPr marL="0" indent="0" algn="ctr">
              <a:buNone/>
            </a:pPr>
            <a:r>
              <a:rPr lang="fr-FR" sz="2800" dirty="0" smtClean="0"/>
              <a:t> </a:t>
            </a:r>
          </a:p>
          <a:p>
            <a:pPr marL="0" indent="0" algn="ctr">
              <a:buNone/>
            </a:pPr>
            <a:r>
              <a:rPr lang="fr-FR" sz="2000" dirty="0" smtClean="0"/>
              <a:t>Chargée de mission auprès de Madame Agnès SAAL,</a:t>
            </a:r>
          </a:p>
          <a:p>
            <a:pPr marL="0" indent="0" algn="ctr">
              <a:buNone/>
            </a:pPr>
            <a:r>
              <a:rPr lang="fr-FR" sz="2000" dirty="0" smtClean="0"/>
              <a:t>Haute-fonctionnaire aux Diversités et à l’Egalité</a:t>
            </a:r>
          </a:p>
          <a:p>
            <a:pPr marL="0" indent="0" algn="ctr">
              <a:buNone/>
            </a:pPr>
            <a:r>
              <a:rPr lang="fr-FR" sz="2000" dirty="0"/>
              <a:t>a</a:t>
            </a:r>
            <a:r>
              <a:rPr lang="fr-FR" sz="2000" dirty="0" smtClean="0"/>
              <a:t>u ministère de la Culture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70111" y="274637"/>
            <a:ext cx="6675120" cy="10926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dirty="0" smtClean="0"/>
              <a:t>Les </a:t>
            </a:r>
            <a:r>
              <a:rPr lang="fr-FR" sz="2800" dirty="0" err="1" smtClean="0"/>
              <a:t>in-égalités</a:t>
            </a:r>
            <a:r>
              <a:rPr lang="fr-FR" sz="2800" dirty="0" smtClean="0"/>
              <a:t> dans les métiers</a:t>
            </a:r>
            <a:endParaRPr lang="fr-FR" sz="2800" dirty="0"/>
          </a:p>
          <a:p>
            <a:r>
              <a:rPr lang="fr-FR" sz="2800" dirty="0" smtClean="0"/>
              <a:t>de la culture  </a:t>
            </a:r>
            <a:endParaRPr lang="fr-FR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02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fr-FR" dirty="0" smtClean="0"/>
              <a:t>Martine CECILLON </a:t>
            </a:r>
            <a:br>
              <a:rPr lang="fr-FR" dirty="0" smtClean="0"/>
            </a:br>
            <a:r>
              <a:rPr lang="fr-FR" sz="2700" dirty="0" smtClean="0"/>
              <a:t>Chargée de mission Egalité et Diversités au ministère de la Culture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sz="1700" dirty="0"/>
              <a:t>Les enjeux de l’égalité dans la culture </a:t>
            </a:r>
          </a:p>
          <a:p>
            <a:pPr>
              <a:lnSpc>
                <a:spcPct val="90000"/>
              </a:lnSpc>
            </a:pPr>
            <a:r>
              <a:rPr lang="fr-FR" sz="1700" dirty="0"/>
              <a:t>La politique menée par le Ministère de la culture</a:t>
            </a:r>
          </a:p>
          <a:p>
            <a:pPr>
              <a:lnSpc>
                <a:spcPct val="90000"/>
              </a:lnSpc>
            </a:pPr>
            <a:r>
              <a:rPr lang="fr-FR" sz="1700" dirty="0"/>
              <a:t>Promouvoir une culture de l’égalité dans tous les champs artistiques spectacle vivant, arts </a:t>
            </a:r>
            <a:r>
              <a:rPr lang="fr-FR" sz="1700" dirty="0" smtClean="0"/>
              <a:t>visuels, </a:t>
            </a:r>
            <a:r>
              <a:rPr lang="fr-FR" sz="1700" dirty="0"/>
              <a:t>patrimoine, </a:t>
            </a:r>
            <a:r>
              <a:rPr lang="fr-FR" sz="1700" dirty="0" smtClean="0"/>
              <a:t>médias</a:t>
            </a:r>
            <a:r>
              <a:rPr lang="mr-IN" sz="1700" dirty="0"/>
              <a:t>…</a:t>
            </a:r>
            <a:endParaRPr lang="fr-FR" sz="1700" dirty="0"/>
          </a:p>
          <a:p>
            <a:pPr>
              <a:lnSpc>
                <a:spcPct val="90000"/>
              </a:lnSpc>
            </a:pPr>
            <a:r>
              <a:rPr lang="fr-FR" sz="1700" dirty="0"/>
              <a:t>L’invisibilité des femmes </a:t>
            </a:r>
          </a:p>
          <a:p>
            <a:pPr>
              <a:lnSpc>
                <a:spcPct val="90000"/>
              </a:lnSpc>
            </a:pPr>
            <a:r>
              <a:rPr lang="fr-FR" sz="1700" dirty="0"/>
              <a:t>La lutte contre les violences sexistes et sexuelles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52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 smtClean="0"/>
              <a:t>Sophie COLLARD</a:t>
            </a:r>
          </a:p>
          <a:p>
            <a:pPr marL="0" indent="0" algn="ctr">
              <a:buNone/>
            </a:pPr>
            <a:r>
              <a:rPr lang="fr-FR" sz="2000" dirty="0" smtClean="0"/>
              <a:t>Sociologue</a:t>
            </a:r>
          </a:p>
          <a:p>
            <a:pPr marL="0" indent="0" algn="ctr">
              <a:buNone/>
            </a:pPr>
            <a:endParaRPr lang="fr-FR" sz="2000" dirty="0" smtClean="0"/>
          </a:p>
          <a:p>
            <a:pPr marL="0" indent="0" algn="ctr">
              <a:buNone/>
            </a:pPr>
            <a:r>
              <a:rPr lang="fr-FR" sz="2000" dirty="0" smtClean="0"/>
              <a:t>MOUVEMENT HF </a:t>
            </a:r>
          </a:p>
          <a:p>
            <a:pPr marL="0" indent="0" algn="ctr">
              <a:buNone/>
            </a:pPr>
            <a:r>
              <a:rPr lang="fr-FR" sz="2000" dirty="0" smtClean="0"/>
              <a:t>Marie SALVETAT et  Maryline VAURS</a:t>
            </a:r>
          </a:p>
          <a:p>
            <a:pPr marL="0" indent="0" algn="ctr">
              <a:buNone/>
            </a:pPr>
            <a:r>
              <a:rPr lang="fr-FR" sz="2000" dirty="0" smtClean="0"/>
              <a:t>Comédiennes </a:t>
            </a:r>
            <a:endParaRPr lang="fr-FR" sz="20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70111" y="274637"/>
            <a:ext cx="6675120" cy="10926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dirty="0" smtClean="0"/>
              <a:t>Les </a:t>
            </a:r>
            <a:r>
              <a:rPr lang="fr-FR" sz="2800" dirty="0" err="1" smtClean="0"/>
              <a:t>in-égalités</a:t>
            </a:r>
            <a:r>
              <a:rPr lang="fr-FR" sz="2800" dirty="0" smtClean="0"/>
              <a:t> dans les métiers</a:t>
            </a:r>
            <a:endParaRPr lang="fr-FR" sz="2800" dirty="0"/>
          </a:p>
          <a:p>
            <a:r>
              <a:rPr lang="fr-FR" sz="2800" dirty="0" smtClean="0"/>
              <a:t>de la culture  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88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49828" y="2108337"/>
            <a:ext cx="4885510" cy="3880773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sz="2800" dirty="0"/>
              <a:t>Des échanges 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Un débat 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Des idées 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Des projets pour le Gers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70111" y="274637"/>
            <a:ext cx="6675120" cy="10926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dirty="0" smtClean="0"/>
              <a:t>Les </a:t>
            </a:r>
            <a:r>
              <a:rPr lang="fr-FR" sz="2800" dirty="0" err="1" smtClean="0"/>
              <a:t>in-égalités</a:t>
            </a:r>
            <a:r>
              <a:rPr lang="fr-FR" sz="2800" dirty="0" smtClean="0"/>
              <a:t> dans les métiers</a:t>
            </a:r>
            <a:endParaRPr lang="fr-FR" sz="2800" dirty="0"/>
          </a:p>
          <a:p>
            <a:r>
              <a:rPr lang="fr-FR" sz="2800" dirty="0" smtClean="0"/>
              <a:t>de la culture  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17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777413"/>
            <a:ext cx="634771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 smtClean="0"/>
              <a:t>Un GRAND MERCI </a:t>
            </a:r>
          </a:p>
          <a:p>
            <a:pPr marL="0" indent="0" algn="ctr">
              <a:buNone/>
            </a:pPr>
            <a:r>
              <a:rPr lang="fr-FR" sz="2000" dirty="0" smtClean="0"/>
              <a:t>à Martine CECILLON, Sophie COLLARD, </a:t>
            </a:r>
          </a:p>
          <a:p>
            <a:pPr marL="0" indent="0" algn="ctr">
              <a:buNone/>
            </a:pPr>
            <a:r>
              <a:rPr lang="fr-FR" sz="2000" dirty="0" smtClean="0"/>
              <a:t>Marie SALVETAT et Maryline VAURS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 smtClean="0"/>
              <a:t>UN GRAND MERCI A TOU-TE-S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 smtClean="0"/>
              <a:t>Les échanges continuent autour d’un verre</a:t>
            </a:r>
          </a:p>
          <a:p>
            <a:pPr marL="0" indent="0" algn="ctr">
              <a:buNone/>
            </a:pPr>
            <a:r>
              <a:rPr lang="fr-FR" sz="2000" dirty="0" smtClean="0"/>
              <a:t>dans le hall de Ciné 32 </a:t>
            </a:r>
            <a:endParaRPr lang="fr-FR" sz="20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70111" y="274637"/>
            <a:ext cx="6675120" cy="10926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dirty="0" smtClean="0"/>
              <a:t>Les </a:t>
            </a:r>
            <a:r>
              <a:rPr lang="fr-FR" sz="2800" dirty="0" err="1" smtClean="0"/>
              <a:t>in-égalités</a:t>
            </a:r>
            <a:r>
              <a:rPr lang="fr-FR" sz="2800" dirty="0" smtClean="0"/>
              <a:t> dans les métiers</a:t>
            </a:r>
            <a:endParaRPr lang="fr-FR" sz="2800" dirty="0"/>
          </a:p>
          <a:p>
            <a:r>
              <a:rPr lang="fr-FR" sz="2800" dirty="0" smtClean="0"/>
              <a:t>de la culture  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67" y="5762959"/>
            <a:ext cx="1026776" cy="10267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1" y="6021223"/>
            <a:ext cx="1489164" cy="6467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302" y="5762837"/>
            <a:ext cx="935128" cy="97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655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8E1A626E4014AB393FA4774594ADA" ma:contentTypeVersion="8" ma:contentTypeDescription="Crée un document." ma:contentTypeScope="" ma:versionID="28af5d78fe0ef72bb44467a2e984b5ab">
  <xsd:schema xmlns:xsd="http://www.w3.org/2001/XMLSchema" xmlns:xs="http://www.w3.org/2001/XMLSchema" xmlns:p="http://schemas.microsoft.com/office/2006/metadata/properties" xmlns:ns2="ff20d766-91fb-4ef2-bc25-c0f528d435a5" xmlns:ns3="8b0a21ca-adfb-4050-9be4-ad4a4a4f207b" targetNamespace="http://schemas.microsoft.com/office/2006/metadata/properties" ma:root="true" ma:fieldsID="0e573c26aca6eebeb1e5c8ce499e6723" ns2:_="" ns3:_="">
    <xsd:import namespace="ff20d766-91fb-4ef2-bc25-c0f528d435a5"/>
    <xsd:import namespace="8b0a21ca-adfb-4050-9be4-ad4a4a4f20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0d766-91fb-4ef2-bc25-c0f528d435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0a21ca-adfb-4050-9be4-ad4a4a4f207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61DF01-06CE-41FF-8FFD-9B79454145EE}"/>
</file>

<file path=customXml/itemProps2.xml><?xml version="1.0" encoding="utf-8"?>
<ds:datastoreItem xmlns:ds="http://schemas.openxmlformats.org/officeDocument/2006/customXml" ds:itemID="{34EB17C1-2387-44CE-B656-2370AAB52C56}"/>
</file>

<file path=customXml/itemProps3.xml><?xml version="1.0" encoding="utf-8"?>
<ds:datastoreItem xmlns:ds="http://schemas.openxmlformats.org/officeDocument/2006/customXml" ds:itemID="{FF0838C2-06E5-42F4-8CC4-E3B669F116B5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2629</TotalTime>
  <Words>300</Words>
  <Application>Microsoft Office PowerPoint</Application>
  <PresentationFormat>Affichage à l'écran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Facette</vt:lpstr>
      <vt:lpstr> LES IN-ÉGALITÉS DANS LES MÉTIERS DE LA CULTURE</vt:lpstr>
      <vt:lpstr>Un engagement du Conseil départemental du GERS  depuis 11 ans </vt:lpstr>
      <vt:lpstr>Présentation PowerPoint</vt:lpstr>
      <vt:lpstr>Présentation PowerPoint</vt:lpstr>
      <vt:lpstr>Présentation PowerPoint</vt:lpstr>
      <vt:lpstr>Martine CECILLON  Chargée de mission Egalité et Diversités au ministère de la Culture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chantal dd</dc:creator>
  <cp:lastModifiedBy>LAPORTE Julien</cp:lastModifiedBy>
  <cp:revision>15</cp:revision>
  <dcterms:created xsi:type="dcterms:W3CDTF">2019-03-19T14:01:32Z</dcterms:created>
  <dcterms:modified xsi:type="dcterms:W3CDTF">2019-04-16T15:37:56Z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0x01010032A8E1A626E4014AB393FA4774594ADA</vt:lpwstr>
  </property>
</Properties>
</file>